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63" r:id="rId2"/>
    <p:sldId id="299" r:id="rId3"/>
    <p:sldId id="300" r:id="rId4"/>
    <p:sldId id="298" r:id="rId5"/>
    <p:sldId id="269" r:id="rId6"/>
    <p:sldId id="285" r:id="rId7"/>
    <p:sldId id="301" r:id="rId8"/>
    <p:sldId id="268" r:id="rId9"/>
    <p:sldId id="270" r:id="rId10"/>
    <p:sldId id="286" r:id="rId11"/>
    <p:sldId id="272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78" r:id="rId24"/>
    <p:sldId id="302" r:id="rId25"/>
    <p:sldId id="277" r:id="rId26"/>
    <p:sldId id="266" r:id="rId27"/>
    <p:sldId id="284" r:id="rId28"/>
    <p:sldId id="305" r:id="rId29"/>
    <p:sldId id="306" r:id="rId30"/>
    <p:sldId id="303" r:id="rId31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18" autoAdjust="0"/>
  </p:normalViewPr>
  <p:slideViewPr>
    <p:cSldViewPr>
      <p:cViewPr varScale="1">
        <p:scale>
          <a:sx n="75" d="100"/>
          <a:sy n="75" d="100"/>
        </p:scale>
        <p:origin x="-122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77D4C-A6AC-40F9-BFC5-8F00AB4EF15C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8EA1A-78C5-4B8B-B9A1-13889A9152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1480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This</a:t>
            </a:r>
            <a:r>
              <a:rPr lang="hu-HU" dirty="0" smtClean="0"/>
              <a:t> is </a:t>
            </a:r>
            <a:r>
              <a:rPr lang="hu-HU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Ive</a:t>
            </a:r>
            <a:r>
              <a:rPr lang="hu-HU" dirty="0" smtClean="0"/>
              <a:t> </a:t>
            </a:r>
            <a:r>
              <a:rPr lang="hu-HU" dirty="0" err="1" smtClean="0"/>
              <a:t>learnt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344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I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shot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some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photo</a:t>
            </a:r>
            <a:r>
              <a:rPr lang="hu-HU" baseline="0" dirty="0" smtClean="0"/>
              <a:t> and U </a:t>
            </a:r>
            <a:r>
              <a:rPr lang="hu-HU" baseline="0" dirty="0" err="1" smtClean="0"/>
              <a:t>can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see</a:t>
            </a:r>
            <a:r>
              <a:rPr lang="hu-HU" baseline="0" dirty="0" smtClean="0"/>
              <a:t> a </a:t>
            </a:r>
            <a:r>
              <a:rPr lang="hu-HU" baseline="0" dirty="0" err="1" smtClean="0"/>
              <a:t>couple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projects</a:t>
            </a:r>
            <a:r>
              <a:rPr lang="hu-HU" baseline="0" dirty="0" smtClean="0"/>
              <a:t>  </a:t>
            </a:r>
            <a:r>
              <a:rPr lang="hu-HU" baseline="0" dirty="0" smtClean="0">
                <a:sym typeface="Wingdings" panose="05000000000000000000" pitchFamily="2" charset="2"/>
              </a:rPr>
              <a:t>  </a:t>
            </a:r>
            <a:r>
              <a:rPr lang="hu-HU" dirty="0" smtClean="0"/>
              <a:t>LED </a:t>
            </a:r>
            <a:r>
              <a:rPr lang="hu-HU" dirty="0" err="1" smtClean="0"/>
              <a:t>blinking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dirty="0" err="1" smtClean="0"/>
              <a:t>touch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4146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Controlling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with</a:t>
            </a:r>
            <a:r>
              <a:rPr lang="hu-HU" baseline="0" dirty="0" smtClean="0"/>
              <a:t> </a:t>
            </a:r>
            <a:r>
              <a:rPr lang="hu-HU" dirty="0" err="1" smtClean="0"/>
              <a:t>pot.meter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377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..and </a:t>
            </a:r>
            <a:r>
              <a:rPr lang="hu-HU" dirty="0" err="1" smtClean="0"/>
              <a:t>its</a:t>
            </a:r>
            <a:r>
              <a:rPr lang="hu-HU" dirty="0" smtClean="0"/>
              <a:t> </a:t>
            </a:r>
            <a:r>
              <a:rPr lang="hu-HU" dirty="0" err="1" smtClean="0"/>
              <a:t>result</a:t>
            </a:r>
            <a:r>
              <a:rPr lang="hu-HU" dirty="0" smtClean="0"/>
              <a:t> – </a:t>
            </a:r>
            <a:r>
              <a:rPr lang="hu-HU" dirty="0" err="1" smtClean="0"/>
              <a:t>our</a:t>
            </a:r>
            <a:r>
              <a:rPr lang="hu-HU" dirty="0" smtClean="0"/>
              <a:t> </a:t>
            </a:r>
            <a:r>
              <a:rPr lang="hu-HU" dirty="0" smtClean="0"/>
              <a:t>ADC project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4861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Temperature</a:t>
            </a:r>
            <a:r>
              <a:rPr lang="hu-HU" dirty="0" smtClean="0"/>
              <a:t> </a:t>
            </a:r>
            <a:r>
              <a:rPr lang="hu-HU" dirty="0" err="1" smtClean="0"/>
              <a:t>measuring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8876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baseline="0" dirty="0" smtClean="0"/>
              <a:t> be </a:t>
            </a:r>
            <a:r>
              <a:rPr lang="hu-HU" baseline="0" dirty="0" err="1" smtClean="0"/>
              <a:t>complicated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with</a:t>
            </a:r>
            <a:r>
              <a:rPr lang="hu-HU" baseline="0" dirty="0" smtClean="0"/>
              <a:t> an air-propeller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4815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..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works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2864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Working</a:t>
            </a:r>
            <a:r>
              <a:rPr lang="hu-HU" dirty="0" smtClean="0"/>
              <a:t> </a:t>
            </a:r>
            <a:r>
              <a:rPr lang="hu-HU" dirty="0" err="1" smtClean="0"/>
              <a:t>soo</a:t>
            </a:r>
            <a:r>
              <a:rPr lang="hu-HU" dirty="0" smtClean="0"/>
              <a:t> </a:t>
            </a:r>
            <a:r>
              <a:rPr lang="hu-HU" dirty="0" err="1" smtClean="0"/>
              <a:t>much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705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Frequency</a:t>
            </a:r>
            <a:r>
              <a:rPr lang="hu-HU" dirty="0" smtClean="0"/>
              <a:t> and </a:t>
            </a:r>
            <a:r>
              <a:rPr lang="hu-HU" dirty="0" err="1" smtClean="0"/>
              <a:t>revolution</a:t>
            </a:r>
            <a:r>
              <a:rPr lang="hu-HU" dirty="0" smtClean="0"/>
              <a:t> </a:t>
            </a:r>
            <a:r>
              <a:rPr lang="hu-HU" dirty="0" err="1" smtClean="0"/>
              <a:t>tests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5006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..and </a:t>
            </a:r>
            <a:r>
              <a:rPr lang="hu-HU" dirty="0" err="1" smtClean="0"/>
              <a:t>its</a:t>
            </a:r>
            <a:r>
              <a:rPr lang="hu-HU" dirty="0" smtClean="0"/>
              <a:t> </a:t>
            </a:r>
            <a:r>
              <a:rPr lang="hu-HU" dirty="0" err="1" smtClean="0"/>
              <a:t>datas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9900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..and </a:t>
            </a:r>
            <a:r>
              <a:rPr lang="hu-HU" dirty="0" err="1" smtClean="0"/>
              <a:t>then</a:t>
            </a:r>
            <a:r>
              <a:rPr lang="hu-HU" dirty="0" smtClean="0"/>
              <a:t>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changed</a:t>
            </a:r>
            <a:r>
              <a:rPr lang="hu-HU" dirty="0" smtClean="0"/>
              <a:t> again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4111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This</a:t>
            </a:r>
            <a:r>
              <a:rPr lang="hu-HU" dirty="0" smtClean="0"/>
              <a:t> is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where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0357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Some</a:t>
            </a:r>
            <a:r>
              <a:rPr lang="hu-HU" dirty="0" smtClean="0"/>
              <a:t> </a:t>
            </a:r>
            <a:r>
              <a:rPr lang="hu-HU" dirty="0" err="1" smtClean="0"/>
              <a:t>new</a:t>
            </a:r>
            <a:r>
              <a:rPr lang="hu-HU" dirty="0" smtClean="0"/>
              <a:t> FEATURE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this</a:t>
            </a:r>
            <a:r>
              <a:rPr lang="hu-HU" dirty="0" smtClean="0"/>
              <a:t> </a:t>
            </a:r>
            <a:r>
              <a:rPr lang="hu-HU" dirty="0" err="1" smtClean="0"/>
              <a:t>week</a:t>
            </a:r>
            <a:r>
              <a:rPr lang="hu-HU" dirty="0" smtClean="0"/>
              <a:t> – and I </a:t>
            </a:r>
            <a:r>
              <a:rPr lang="hu-HU" dirty="0" err="1" smtClean="0"/>
              <a:t>also</a:t>
            </a:r>
            <a:r>
              <a:rPr lang="hu-HU" dirty="0" smtClean="0"/>
              <a:t> </a:t>
            </a:r>
            <a:r>
              <a:rPr lang="hu-HU" dirty="0" err="1" smtClean="0"/>
              <a:t>have</a:t>
            </a:r>
            <a:r>
              <a:rPr lang="hu-HU" dirty="0" smtClean="0"/>
              <a:t> a video </a:t>
            </a:r>
            <a:r>
              <a:rPr lang="hu-HU" dirty="0" err="1" smtClean="0"/>
              <a:t>where</a:t>
            </a:r>
            <a:r>
              <a:rPr lang="hu-HU" dirty="0" smtClean="0"/>
              <a:t> </a:t>
            </a:r>
            <a:r>
              <a:rPr lang="hu-HU" dirty="0" err="1" smtClean="0"/>
              <a:t>its</a:t>
            </a:r>
            <a:r>
              <a:rPr lang="hu-HU" dirty="0" smtClean="0"/>
              <a:t> </a:t>
            </a:r>
            <a:r>
              <a:rPr lang="hu-HU" dirty="0" err="1" smtClean="0"/>
              <a:t>moving</a:t>
            </a:r>
            <a:r>
              <a:rPr lang="hu-HU" dirty="0" smtClean="0"/>
              <a:t> – </a:t>
            </a:r>
            <a:r>
              <a:rPr lang="hu-HU" dirty="0" err="1" smtClean="0"/>
              <a:t>thats</a:t>
            </a:r>
            <a:r>
              <a:rPr lang="hu-HU" dirty="0" smtClean="0"/>
              <a:t> </a:t>
            </a:r>
            <a:r>
              <a:rPr lang="hu-HU" dirty="0" err="1" smtClean="0"/>
              <a:t>nice</a:t>
            </a:r>
            <a:r>
              <a:rPr lang="hu-HU" dirty="0" smtClean="0"/>
              <a:t>, </a:t>
            </a:r>
            <a:r>
              <a:rPr lang="hu-HU" dirty="0" err="1" smtClean="0"/>
              <a:t>please</a:t>
            </a:r>
            <a:r>
              <a:rPr lang="hu-HU" dirty="0" smtClean="0"/>
              <a:t> </a:t>
            </a:r>
            <a:r>
              <a:rPr lang="hu-HU" dirty="0" err="1" smtClean="0"/>
              <a:t>imagine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7909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This</a:t>
            </a:r>
            <a:r>
              <a:rPr lang="hu-HU" dirty="0" smtClean="0"/>
              <a:t> is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base</a:t>
            </a:r>
            <a:r>
              <a:rPr lang="hu-HU" dirty="0" smtClean="0"/>
              <a:t> of </a:t>
            </a:r>
            <a:r>
              <a:rPr lang="hu-HU" dirty="0" err="1" smtClean="0"/>
              <a:t>our</a:t>
            </a:r>
            <a:r>
              <a:rPr lang="hu-HU" dirty="0" smtClean="0"/>
              <a:t> </a:t>
            </a:r>
            <a:r>
              <a:rPr lang="hu-HU" dirty="0" err="1" smtClean="0"/>
              <a:t>work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4676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Why</a:t>
            </a:r>
            <a:r>
              <a:rPr lang="hu-HU" dirty="0" smtClean="0"/>
              <a:t> I love </a:t>
            </a:r>
            <a:r>
              <a:rPr lang="hu-HU" dirty="0" smtClean="0">
                <a:sym typeface="Wingdings" panose="05000000000000000000" pitchFamily="2" charset="2"/>
              </a:rPr>
              <a:t> </a:t>
            </a:r>
            <a:r>
              <a:rPr lang="hu-HU" dirty="0" err="1" smtClean="0"/>
              <a:t>Digimons</a:t>
            </a:r>
            <a:r>
              <a:rPr lang="hu-HU" dirty="0" smtClean="0"/>
              <a:t> –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one</a:t>
            </a:r>
            <a:r>
              <a:rPr lang="hu-HU" baseline="0" dirty="0" smtClean="0"/>
              <a:t> of </a:t>
            </a:r>
            <a:r>
              <a:rPr lang="hu-HU" baseline="0" dirty="0" err="1" smtClean="0"/>
              <a:t>our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exam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excersise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6151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..a </a:t>
            </a:r>
            <a:r>
              <a:rPr lang="hu-HU" dirty="0" err="1" smtClean="0"/>
              <a:t>guessing</a:t>
            </a:r>
            <a:r>
              <a:rPr lang="hu-HU" dirty="0" smtClean="0"/>
              <a:t> game </a:t>
            </a:r>
            <a:r>
              <a:rPr lang="hu-HU" dirty="0" smtClean="0">
                <a:sym typeface="Wingdings" panose="05000000000000000000" pitchFamily="2" charset="2"/>
              </a:rPr>
              <a:t>  </a:t>
            </a:r>
            <a:r>
              <a:rPr lang="hu-HU" dirty="0" err="1" smtClean="0">
                <a:sym typeface="Wingdings" panose="05000000000000000000" pitchFamily="2" charset="2"/>
              </a:rPr>
              <a:t>my</a:t>
            </a:r>
            <a:r>
              <a:rPr lang="hu-HU" dirty="0" smtClean="0">
                <a:sym typeface="Wingdings" panose="05000000000000000000" pitchFamily="2" charset="2"/>
              </a:rPr>
              <a:t> </a:t>
            </a:r>
            <a:r>
              <a:rPr lang="hu-HU" dirty="0" err="1" smtClean="0">
                <a:sym typeface="Wingdings" panose="05000000000000000000" pitchFamily="2" charset="2"/>
              </a:rPr>
              <a:t>favourite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16454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Some</a:t>
            </a:r>
            <a:r>
              <a:rPr lang="hu-HU" dirty="0" smtClean="0"/>
              <a:t> </a:t>
            </a:r>
            <a:r>
              <a:rPr lang="hu-HU" dirty="0" err="1" smtClean="0"/>
              <a:t>sweets</a:t>
            </a:r>
            <a:r>
              <a:rPr lang="hu-HU" dirty="0" smtClean="0"/>
              <a:t> </a:t>
            </a:r>
            <a:r>
              <a:rPr lang="hu-HU" dirty="0" smtClean="0">
                <a:sym typeface="Wingdings" panose="05000000000000000000" pitchFamily="2" charset="2"/>
              </a:rPr>
              <a:t> </a:t>
            </a:r>
            <a:r>
              <a:rPr lang="hu-HU" dirty="0" err="1" smtClean="0">
                <a:sym typeface="Wingdings" panose="05000000000000000000" pitchFamily="2" charset="2"/>
              </a:rPr>
              <a:t>why</a:t>
            </a:r>
            <a:r>
              <a:rPr lang="hu-HU" dirty="0" smtClean="0">
                <a:sym typeface="Wingdings" panose="05000000000000000000" pitchFamily="2" charset="2"/>
              </a:rPr>
              <a:t> I </a:t>
            </a:r>
            <a:r>
              <a:rPr lang="hu-HU" dirty="0" err="1" smtClean="0">
                <a:sym typeface="Wingdings" panose="05000000000000000000" pitchFamily="2" charset="2"/>
              </a:rPr>
              <a:t>hate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7450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My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prides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7450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..and </a:t>
            </a:r>
            <a:r>
              <a:rPr lang="hu-HU" dirty="0" err="1" smtClean="0"/>
              <a:t>yes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hurts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7450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..and </a:t>
            </a:r>
            <a:r>
              <a:rPr lang="hu-HU" dirty="0" err="1" smtClean="0"/>
              <a:t>my</a:t>
            </a:r>
            <a:r>
              <a:rPr lang="hu-HU" dirty="0" smtClean="0"/>
              <a:t> INDEX here – </a:t>
            </a:r>
            <a:r>
              <a:rPr lang="hu-HU" dirty="0" err="1" smtClean="0"/>
              <a:t>my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repository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6823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26492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The </a:t>
            </a:r>
            <a:r>
              <a:rPr lang="hu-HU" dirty="0" err="1" smtClean="0"/>
              <a:t>first</a:t>
            </a:r>
            <a:r>
              <a:rPr lang="hu-HU" dirty="0" smtClean="0"/>
              <a:t> </a:t>
            </a:r>
            <a:r>
              <a:rPr lang="hu-HU" dirty="0" err="1" smtClean="0"/>
              <a:t>board</a:t>
            </a:r>
            <a:r>
              <a:rPr lang="hu-HU" dirty="0" smtClean="0"/>
              <a:t> </a:t>
            </a:r>
            <a:r>
              <a:rPr lang="hu-HU" dirty="0" err="1" smtClean="0"/>
              <a:t>Ive</a:t>
            </a:r>
            <a:r>
              <a:rPr lang="hu-HU" dirty="0" smtClean="0"/>
              <a:t> </a:t>
            </a:r>
            <a:r>
              <a:rPr lang="hu-HU" dirty="0" err="1" smtClean="0"/>
              <a:t>met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4658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The </a:t>
            </a:r>
            <a:r>
              <a:rPr lang="hu-HU" dirty="0" err="1" smtClean="0"/>
              <a:t>second</a:t>
            </a:r>
            <a:r>
              <a:rPr lang="hu-HU" dirty="0" smtClean="0"/>
              <a:t> – </a:t>
            </a:r>
            <a:r>
              <a:rPr lang="hu-HU" dirty="0" err="1" smtClean="0"/>
              <a:t>breadboard</a:t>
            </a:r>
            <a:r>
              <a:rPr lang="hu-HU" dirty="0" smtClean="0"/>
              <a:t> – </a:t>
            </a:r>
            <a:r>
              <a:rPr lang="hu-HU" dirty="0" err="1" smtClean="0"/>
              <a:t>as</a:t>
            </a:r>
            <a:r>
              <a:rPr lang="hu-HU" dirty="0" smtClean="0"/>
              <a:t> U </a:t>
            </a:r>
            <a:r>
              <a:rPr lang="hu-HU" dirty="0" err="1" smtClean="0"/>
              <a:t>know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3491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One</a:t>
            </a:r>
            <a:r>
              <a:rPr lang="hu-HU" dirty="0" smtClean="0"/>
              <a:t> of </a:t>
            </a:r>
            <a:r>
              <a:rPr lang="hu-HU" dirty="0" err="1" smtClean="0"/>
              <a:t>my</a:t>
            </a:r>
            <a:r>
              <a:rPr lang="hu-HU" dirty="0" smtClean="0"/>
              <a:t> </a:t>
            </a:r>
            <a:r>
              <a:rPr lang="hu-HU" dirty="0" err="1" smtClean="0"/>
              <a:t>codes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1223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Serial</a:t>
            </a:r>
            <a:r>
              <a:rPr lang="hu-HU" dirty="0" smtClean="0"/>
              <a:t> Port </a:t>
            </a:r>
            <a:r>
              <a:rPr lang="hu-HU" dirty="0" err="1" smtClean="0"/>
              <a:t>communication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1523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And </a:t>
            </a:r>
            <a:r>
              <a:rPr lang="hu-HU" dirty="0" err="1" smtClean="0"/>
              <a:t>then</a:t>
            </a:r>
            <a:r>
              <a:rPr lang="hu-HU" dirty="0" smtClean="0"/>
              <a:t>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changed</a:t>
            </a:r>
            <a:r>
              <a:rPr lang="hu-HU" dirty="0" smtClean="0"/>
              <a:t> </a:t>
            </a:r>
            <a:r>
              <a:rPr lang="hu-HU" dirty="0" smtClean="0">
                <a:sym typeface="Wingdings" panose="05000000000000000000" pitchFamily="2" charset="2"/>
              </a:rPr>
              <a:t> </a:t>
            </a:r>
            <a:r>
              <a:rPr lang="hu-HU" dirty="0" err="1" smtClean="0"/>
              <a:t>Our</a:t>
            </a:r>
            <a:r>
              <a:rPr lang="hu-HU" dirty="0" smtClean="0"/>
              <a:t> </a:t>
            </a:r>
            <a:r>
              <a:rPr lang="hu-HU" dirty="0" err="1" smtClean="0"/>
              <a:t>second</a:t>
            </a:r>
            <a:r>
              <a:rPr lang="hu-HU" dirty="0" smtClean="0"/>
              <a:t> </a:t>
            </a:r>
            <a:r>
              <a:rPr lang="hu-HU" dirty="0" err="1" smtClean="0"/>
              <a:t>step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this</a:t>
            </a:r>
            <a:r>
              <a:rPr lang="hu-HU" dirty="0" smtClean="0"/>
              <a:t> </a:t>
            </a:r>
            <a:r>
              <a:rPr lang="hu-HU" dirty="0" err="1" smtClean="0"/>
              <a:t>world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8EA1A-78C5-4B8B-B9A1-13889A915231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226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589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966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7445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6251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760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9483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8895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6858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871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6824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456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4919B-4047-4DB1-8B39-23A42AEBA556}" type="datetimeFigureOut">
              <a:rPr lang="hu-HU" smtClean="0"/>
              <a:t>2017.06.23.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6737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6000" dirty="0" err="1" smtClean="0"/>
              <a:t>Gyürki</a:t>
            </a:r>
            <a:r>
              <a:rPr lang="hu-HU" sz="4800" dirty="0" smtClean="0"/>
              <a:t> </a:t>
            </a:r>
            <a:r>
              <a:rPr lang="hu-HU" sz="6000" dirty="0" smtClean="0"/>
              <a:t>Zoli</a:t>
            </a:r>
            <a:endParaRPr lang="hu-HU" sz="4800" dirty="0"/>
          </a:p>
        </p:txBody>
      </p:sp>
      <p:sp>
        <p:nvSpPr>
          <p:cNvPr id="5" name="Alcím 4"/>
          <p:cNvSpPr>
            <a:spLocks noGrp="1"/>
          </p:cNvSpPr>
          <p:nvPr>
            <p:ph type="subTitle" idx="1"/>
          </p:nvPr>
        </p:nvSpPr>
        <p:spPr>
          <a:xfrm>
            <a:off x="1259632" y="4221088"/>
            <a:ext cx="6400800" cy="1752600"/>
          </a:xfrm>
        </p:spPr>
        <p:txBody>
          <a:bodyPr>
            <a:normAutofit/>
          </a:bodyPr>
          <a:lstStyle/>
          <a:p>
            <a:r>
              <a:rPr lang="hu-HU" sz="2800" dirty="0" smtClean="0"/>
              <a:t>@</a:t>
            </a:r>
            <a:r>
              <a:rPr lang="hu-HU" sz="2800" dirty="0" err="1" smtClean="0"/>
              <a:t>GreenFox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2349190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279301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56956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ATmega</a:t>
            </a:r>
            <a:r>
              <a:rPr lang="hu-HU" dirty="0"/>
              <a:t> 168PB</a:t>
            </a:r>
          </a:p>
        </p:txBody>
      </p:sp>
    </p:spTree>
    <p:extLst>
      <p:ext uri="{BB962C8B-B14F-4D97-AF65-F5344CB8AC3E}">
        <p14:creationId xmlns:p14="http://schemas.microsoft.com/office/powerpoint/2010/main" val="1781411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196752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00931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196752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962781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8064896" cy="4493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5486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196752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657683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196752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82003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196752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75014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196752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39050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artalom helye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196752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85224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rgbClr val="7030A0"/>
                </a:solidFill>
              </a:rPr>
              <a:t>University </a:t>
            </a:r>
            <a:r>
              <a:rPr lang="hu-HU" dirty="0" err="1" smtClean="0">
                <a:solidFill>
                  <a:srgbClr val="7030A0"/>
                </a:solidFill>
              </a:rPr>
              <a:t>years</a:t>
            </a:r>
            <a:endParaRPr lang="hu-HU" dirty="0">
              <a:solidFill>
                <a:srgbClr val="7030A0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 smtClean="0"/>
          </a:p>
          <a:p>
            <a:endParaRPr lang="hu-HU" dirty="0"/>
          </a:p>
          <a:p>
            <a:r>
              <a:rPr lang="hu-HU" dirty="0" smtClean="0"/>
              <a:t>Education</a:t>
            </a:r>
          </a:p>
          <a:p>
            <a:endParaRPr lang="hu-HU" dirty="0"/>
          </a:p>
          <a:p>
            <a:r>
              <a:rPr lang="hu-HU" dirty="0" smtClean="0"/>
              <a:t>Human </a:t>
            </a:r>
            <a:r>
              <a:rPr lang="hu-HU" dirty="0" err="1" smtClean="0"/>
              <a:t>Resources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2043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-459432"/>
            <a:ext cx="4153247" cy="7383550"/>
          </a:xfrm>
        </p:spPr>
      </p:pic>
    </p:spTree>
    <p:extLst>
      <p:ext uri="{BB962C8B-B14F-4D97-AF65-F5344CB8AC3E}">
        <p14:creationId xmlns:p14="http://schemas.microsoft.com/office/powerpoint/2010/main" val="294118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Stm32f7 - </a:t>
            </a:r>
            <a:r>
              <a:rPr lang="hu-HU" dirty="0" err="1" smtClean="0"/>
              <a:t>discovery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891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26876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99808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 –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language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595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124744"/>
            <a:ext cx="8050084" cy="4525963"/>
          </a:xfrm>
        </p:spPr>
      </p:pic>
    </p:spTree>
    <p:extLst>
      <p:ext uri="{BB962C8B-B14F-4D97-AF65-F5344CB8AC3E}">
        <p14:creationId xmlns:p14="http://schemas.microsoft.com/office/powerpoint/2010/main" val="21178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35423"/>
            <a:ext cx="8247083" cy="415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50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hu-HU" dirty="0" smtClean="0"/>
          </a:p>
          <a:p>
            <a:pPr marL="0" indent="0">
              <a:buNone/>
            </a:pPr>
            <a:r>
              <a:rPr lang="hu-HU" dirty="0" smtClean="0"/>
              <a:t>	</a:t>
            </a:r>
          </a:p>
          <a:p>
            <a:r>
              <a:rPr lang="hu-HU" dirty="0" err="1" smtClean="0">
                <a:solidFill>
                  <a:srgbClr val="7030A0"/>
                </a:solidFill>
              </a:rPr>
              <a:t>Data-structures</a:t>
            </a:r>
            <a:endParaRPr lang="hu-HU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hu-HU" dirty="0" smtClean="0"/>
          </a:p>
          <a:p>
            <a:r>
              <a:rPr lang="hu-HU" dirty="0" err="1" smtClean="0">
                <a:solidFill>
                  <a:srgbClr val="7030A0"/>
                </a:solidFill>
              </a:rPr>
              <a:t>Memory-allocation</a:t>
            </a:r>
            <a:endParaRPr lang="hu-HU" dirty="0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519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summary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62482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hu-HU" dirty="0" smtClean="0"/>
          </a:p>
          <a:p>
            <a:pPr marL="0" indent="0">
              <a:buNone/>
            </a:pPr>
            <a:r>
              <a:rPr lang="hu-HU" dirty="0" smtClean="0"/>
              <a:t>	</a:t>
            </a:r>
          </a:p>
          <a:p>
            <a:r>
              <a:rPr lang="hu-HU" dirty="0" err="1">
                <a:solidFill>
                  <a:srgbClr val="7030A0"/>
                </a:solidFill>
              </a:rPr>
              <a:t>b</a:t>
            </a:r>
            <a:r>
              <a:rPr lang="hu-HU" dirty="0" err="1" smtClean="0">
                <a:solidFill>
                  <a:srgbClr val="7030A0"/>
                </a:solidFill>
              </a:rPr>
              <a:t>etter</a:t>
            </a:r>
            <a:r>
              <a:rPr lang="hu-HU" dirty="0" smtClean="0">
                <a:solidFill>
                  <a:srgbClr val="7030A0"/>
                </a:solidFill>
              </a:rPr>
              <a:t> </a:t>
            </a:r>
            <a:r>
              <a:rPr lang="hu-HU" dirty="0" err="1" smtClean="0">
                <a:solidFill>
                  <a:srgbClr val="7030A0"/>
                </a:solidFill>
              </a:rPr>
              <a:t>in</a:t>
            </a:r>
            <a:r>
              <a:rPr lang="hu-HU" dirty="0" smtClean="0">
                <a:solidFill>
                  <a:srgbClr val="7030A0"/>
                </a:solidFill>
              </a:rPr>
              <a:t> C</a:t>
            </a:r>
          </a:p>
          <a:p>
            <a:pPr marL="0" indent="0">
              <a:buNone/>
            </a:pPr>
            <a:endParaRPr lang="hu-HU" dirty="0" smtClean="0"/>
          </a:p>
          <a:p>
            <a:r>
              <a:rPr lang="hu-HU" dirty="0" err="1">
                <a:solidFill>
                  <a:srgbClr val="7030A0"/>
                </a:solidFill>
              </a:rPr>
              <a:t>b</a:t>
            </a:r>
            <a:r>
              <a:rPr lang="hu-HU" dirty="0" err="1" smtClean="0">
                <a:solidFill>
                  <a:srgbClr val="7030A0"/>
                </a:solidFill>
              </a:rPr>
              <a:t>etter</a:t>
            </a:r>
            <a:r>
              <a:rPr lang="hu-HU" dirty="0" smtClean="0">
                <a:solidFill>
                  <a:srgbClr val="7030A0"/>
                </a:solidFill>
              </a:rPr>
              <a:t> </a:t>
            </a:r>
            <a:r>
              <a:rPr lang="hu-HU" dirty="0" err="1" smtClean="0">
                <a:solidFill>
                  <a:srgbClr val="7030A0"/>
                </a:solidFill>
              </a:rPr>
              <a:t>in</a:t>
            </a:r>
            <a:r>
              <a:rPr lang="hu-HU" dirty="0" smtClean="0">
                <a:solidFill>
                  <a:srgbClr val="7030A0"/>
                </a:solidFill>
              </a:rPr>
              <a:t> </a:t>
            </a:r>
            <a:r>
              <a:rPr lang="hu-HU" dirty="0" err="1" smtClean="0">
                <a:solidFill>
                  <a:srgbClr val="7030A0"/>
                </a:solidFill>
              </a:rPr>
              <a:t>problem</a:t>
            </a:r>
            <a:r>
              <a:rPr lang="hu-HU" dirty="0" smtClean="0">
                <a:solidFill>
                  <a:srgbClr val="7030A0"/>
                </a:solidFill>
              </a:rPr>
              <a:t> </a:t>
            </a:r>
            <a:r>
              <a:rPr lang="hu-HU" dirty="0" err="1" smtClean="0">
                <a:solidFill>
                  <a:srgbClr val="7030A0"/>
                </a:solidFill>
              </a:rPr>
              <a:t>solving</a:t>
            </a:r>
            <a:endParaRPr lang="hu-HU" dirty="0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442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hu-HU" dirty="0" smtClean="0"/>
          </a:p>
          <a:p>
            <a:pPr marL="0" indent="0">
              <a:buNone/>
            </a:pPr>
            <a:r>
              <a:rPr lang="hu-HU" dirty="0" smtClean="0"/>
              <a:t>	</a:t>
            </a:r>
          </a:p>
          <a:p>
            <a:pPr marL="0" indent="0">
              <a:buNone/>
            </a:pPr>
            <a:endParaRPr lang="hu-HU" dirty="0" smtClean="0">
              <a:solidFill>
                <a:srgbClr val="7030A0"/>
              </a:solidFill>
            </a:endParaRPr>
          </a:p>
          <a:p>
            <a:r>
              <a:rPr lang="hu-HU" dirty="0" err="1">
                <a:solidFill>
                  <a:srgbClr val="7030A0"/>
                </a:solidFill>
              </a:rPr>
              <a:t>better</a:t>
            </a:r>
            <a:r>
              <a:rPr lang="hu-HU" dirty="0">
                <a:solidFill>
                  <a:srgbClr val="7030A0"/>
                </a:solidFill>
              </a:rPr>
              <a:t> </a:t>
            </a:r>
            <a:r>
              <a:rPr lang="hu-HU" dirty="0" err="1">
                <a:solidFill>
                  <a:srgbClr val="7030A0"/>
                </a:solidFill>
              </a:rPr>
              <a:t>in</a:t>
            </a:r>
            <a:r>
              <a:rPr lang="hu-HU" dirty="0">
                <a:solidFill>
                  <a:srgbClr val="7030A0"/>
                </a:solidFill>
              </a:rPr>
              <a:t> </a:t>
            </a:r>
            <a:r>
              <a:rPr lang="hu-HU" dirty="0" err="1" smtClean="0">
                <a:solidFill>
                  <a:srgbClr val="7030A0"/>
                </a:solidFill>
              </a:rPr>
              <a:t>tolerating</a:t>
            </a:r>
            <a:r>
              <a:rPr lang="hu-HU" dirty="0" smtClean="0">
                <a:solidFill>
                  <a:srgbClr val="7030A0"/>
                </a:solidFill>
              </a:rPr>
              <a:t> </a:t>
            </a:r>
            <a:r>
              <a:rPr lang="hu-HU" dirty="0" err="1" smtClean="0">
                <a:solidFill>
                  <a:srgbClr val="7030A0"/>
                </a:solidFill>
              </a:rPr>
              <a:t>pain</a:t>
            </a:r>
            <a:endParaRPr lang="hu-HU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hu-HU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970322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rgbClr val="7030A0"/>
                </a:solidFill>
              </a:rPr>
              <a:t>University </a:t>
            </a:r>
            <a:r>
              <a:rPr lang="hu-HU" dirty="0" err="1" smtClean="0">
                <a:solidFill>
                  <a:srgbClr val="7030A0"/>
                </a:solidFill>
              </a:rPr>
              <a:t>years</a:t>
            </a:r>
            <a:endParaRPr lang="hu-HU" dirty="0">
              <a:solidFill>
                <a:srgbClr val="7030A0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 smtClean="0"/>
          </a:p>
          <a:p>
            <a:endParaRPr lang="hu-HU" dirty="0"/>
          </a:p>
          <a:p>
            <a:r>
              <a:rPr lang="hu-HU" dirty="0" smtClean="0"/>
              <a:t>ELTE</a:t>
            </a:r>
          </a:p>
          <a:p>
            <a:endParaRPr lang="hu-HU" dirty="0"/>
          </a:p>
          <a:p>
            <a:r>
              <a:rPr lang="hu-HU" dirty="0" smtClean="0"/>
              <a:t>BGE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40400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>
          <a:xfrm>
            <a:off x="539552" y="1709936"/>
            <a:ext cx="8229600" cy="2511152"/>
          </a:xfrm>
        </p:spPr>
        <p:txBody>
          <a:bodyPr>
            <a:normAutofit/>
          </a:bodyPr>
          <a:lstStyle/>
          <a:p>
            <a:r>
              <a:rPr lang="hu-HU" dirty="0" err="1" smtClean="0"/>
              <a:t>Thanks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your</a:t>
            </a:r>
            <a:r>
              <a:rPr lang="hu-HU" dirty="0" smtClean="0"/>
              <a:t> </a:t>
            </a:r>
            <a:br>
              <a:rPr lang="hu-HU" dirty="0" smtClean="0"/>
            </a:br>
            <a:r>
              <a:rPr lang="hu-HU" dirty="0" err="1" smtClean="0"/>
              <a:t>attention</a:t>
            </a:r>
            <a:r>
              <a:rPr lang="hu-HU" dirty="0" smtClean="0"/>
              <a:t>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53708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196752"/>
            <a:ext cx="8050084" cy="4525963"/>
          </a:xfrm>
        </p:spPr>
      </p:pic>
    </p:spTree>
    <p:extLst>
      <p:ext uri="{BB962C8B-B14F-4D97-AF65-F5344CB8AC3E}">
        <p14:creationId xmlns:p14="http://schemas.microsoft.com/office/powerpoint/2010/main" val="31461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Micro:Bit</a:t>
            </a:r>
          </a:p>
        </p:txBody>
      </p:sp>
    </p:spTree>
    <p:extLst>
      <p:ext uri="{BB962C8B-B14F-4D97-AF65-F5344CB8AC3E}">
        <p14:creationId xmlns:p14="http://schemas.microsoft.com/office/powerpoint/2010/main" val="1008408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13915" y="-248205"/>
            <a:ext cx="4151114" cy="7379759"/>
          </a:xfrm>
        </p:spPr>
      </p:pic>
    </p:spTree>
    <p:extLst>
      <p:ext uri="{BB962C8B-B14F-4D97-AF65-F5344CB8AC3E}">
        <p14:creationId xmlns:p14="http://schemas.microsoft.com/office/powerpoint/2010/main" val="878146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31" y="1484784"/>
            <a:ext cx="7339277" cy="3816424"/>
          </a:xfrm>
        </p:spPr>
      </p:pic>
    </p:spTree>
    <p:extLst>
      <p:ext uri="{BB962C8B-B14F-4D97-AF65-F5344CB8AC3E}">
        <p14:creationId xmlns:p14="http://schemas.microsoft.com/office/powerpoint/2010/main" val="187766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/>
          </p:cNvPicPr>
          <p:nvPr>
            <p:ph idx="1"/>
          </p:nvPr>
        </p:nvPicPr>
        <p:blipFill>
          <a:blip r:embed="rId3"/>
          <a:stretch/>
        </p:blipFill>
        <p:spPr>
          <a:xfrm>
            <a:off x="546957" y="1207293"/>
            <a:ext cx="8050085" cy="452596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9374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546957" y="1196752"/>
            <a:ext cx="8050085" cy="452596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2580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Egyéni 1. séma">
      <a:dk1>
        <a:srgbClr val="00B05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</TotalTime>
  <Words>218</Words>
  <Application>Microsoft Office PowerPoint</Application>
  <PresentationFormat>Diavetítés a képernyőre (4:3 oldalarány)</PresentationFormat>
  <Paragraphs>85</Paragraphs>
  <Slides>30</Slides>
  <Notes>26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30</vt:i4>
      </vt:variant>
    </vt:vector>
  </HeadingPairs>
  <TitlesOfParts>
    <vt:vector size="31" baseType="lpstr">
      <vt:lpstr>Office-téma</vt:lpstr>
      <vt:lpstr>Gyürki Zoli</vt:lpstr>
      <vt:lpstr>University years</vt:lpstr>
      <vt:lpstr>University years</vt:lpstr>
      <vt:lpstr>PowerPoint bemutató</vt:lpstr>
      <vt:lpstr>Micro:Bit</vt:lpstr>
      <vt:lpstr>PowerPoint bemutató</vt:lpstr>
      <vt:lpstr>PowerPoint bemutató</vt:lpstr>
      <vt:lpstr>PowerPoint bemutató</vt:lpstr>
      <vt:lpstr>PowerPoint bemutató</vt:lpstr>
      <vt:lpstr>PowerPoint bemutató</vt:lpstr>
      <vt:lpstr>ATmega 168PB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Stm32f7 - discovery</vt:lpstr>
      <vt:lpstr>PowerPoint bemutató</vt:lpstr>
      <vt:lpstr>C – the language</vt:lpstr>
      <vt:lpstr>PowerPoint bemutató</vt:lpstr>
      <vt:lpstr>PowerPoint bemutató</vt:lpstr>
      <vt:lpstr>PowerPoint bemutató</vt:lpstr>
      <vt:lpstr>summary</vt:lpstr>
      <vt:lpstr>PowerPoint bemutató</vt:lpstr>
      <vt:lpstr>PowerPoint bemutató</vt:lpstr>
      <vt:lpstr>Thanks for your 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C, Atmel, miegymás..</dc:title>
  <dc:creator>Lenovo</dc:creator>
  <cp:lastModifiedBy>Lenovo</cp:lastModifiedBy>
  <cp:revision>36</cp:revision>
  <dcterms:created xsi:type="dcterms:W3CDTF">2017-05-12T13:32:51Z</dcterms:created>
  <dcterms:modified xsi:type="dcterms:W3CDTF">2017-06-23T12:39:51Z</dcterms:modified>
</cp:coreProperties>
</file>